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599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D05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74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34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60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5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1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04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6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4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26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11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6DE0-5DD8-4C18-9A78-6CA8F4C88EF8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8DFA-D79D-4065-B72D-ECF63A276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://www.sommerferienleseclub.de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6" y="550908"/>
            <a:ext cx="6644640" cy="4750435"/>
          </a:xfrm>
          <a:prstGeom prst="rect">
            <a:avLst/>
          </a:prstGeom>
          <a:solidFill>
            <a:srgbClr val="FF6600">
              <a:alpha val="78039"/>
            </a:srgbClr>
          </a:solidFill>
        </p:spPr>
      </p:pic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 rot="20607377">
            <a:off x="3710639" y="1958379"/>
            <a:ext cx="4006988" cy="1345712"/>
          </a:xfrm>
          <a:solidFill>
            <a:srgbClr val="FB5D05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bg1"/>
                </a:solidFill>
              </a:rPr>
              <a:t>Abschluss und Verlosung am Freitag, den 30.09.22 um 17.00 Uhr!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116932" y="550908"/>
            <a:ext cx="354003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Endspurt beim  Sommerferien-</a:t>
            </a:r>
            <a:r>
              <a:rPr kumimoji="0" lang="de-DE" alt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Leseclub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de-DE" sz="24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</a:t>
            </a:r>
            <a:r>
              <a:rPr lang="de-DE" sz="2000" dirty="0" smtClean="0"/>
              <a:t>letzte Abgabemöglichkeit am</a:t>
            </a:r>
          </a:p>
          <a:p>
            <a:r>
              <a:rPr lang="de-DE" sz="2000" dirty="0" smtClean="0"/>
              <a:t>   Dienstag, den 27.09.22</a:t>
            </a:r>
            <a:endParaRPr lang="de-DE" sz="2000" dirty="0" smtClean="0"/>
          </a:p>
          <a:p>
            <a:r>
              <a:rPr lang="de-DE" sz="1000" dirty="0"/>
              <a:t/>
            </a:r>
            <a:br>
              <a:rPr lang="de-DE" sz="1000" dirty="0"/>
            </a:br>
            <a:r>
              <a:rPr lang="de-DE" sz="2000" dirty="0" smtClean="0"/>
              <a:t>   kostenloser </a:t>
            </a:r>
            <a:r>
              <a:rPr lang="de-DE" sz="2000" dirty="0"/>
              <a:t>Leseausweis </a:t>
            </a:r>
            <a:r>
              <a:rPr lang="de-DE" sz="2000" dirty="0" smtClean="0"/>
              <a:t>noch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</a:t>
            </a:r>
            <a:r>
              <a:rPr lang="de-DE" sz="2000" dirty="0" smtClean="0"/>
              <a:t> bis</a:t>
            </a:r>
            <a:r>
              <a:rPr lang="de-DE" sz="2000" dirty="0"/>
              <a:t> </a:t>
            </a:r>
            <a:r>
              <a:rPr lang="de-DE" sz="2000" dirty="0" smtClean="0"/>
              <a:t>zum </a:t>
            </a:r>
            <a:r>
              <a:rPr lang="de-DE" sz="2000" dirty="0" smtClean="0"/>
              <a:t>27. September!</a:t>
            </a:r>
          </a:p>
          <a:p>
            <a:endParaRPr lang="de-DE" sz="1000" dirty="0" smtClean="0"/>
          </a:p>
          <a:p>
            <a:r>
              <a:rPr lang="de-DE" sz="2000" dirty="0" smtClean="0"/>
              <a:t>   </a:t>
            </a:r>
            <a:r>
              <a:rPr lang="de-DE" sz="2000" dirty="0" err="1"/>
              <a:t>n</a:t>
            </a:r>
            <a:r>
              <a:rPr lang="de-DE" sz="2000" dirty="0" err="1" smtClean="0"/>
              <a:t>igelnagelneue</a:t>
            </a:r>
            <a:r>
              <a:rPr lang="de-DE" sz="2000" dirty="0" smtClean="0"/>
              <a:t> Bücher  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exklusiv für Clubmitglieder</a:t>
            </a:r>
          </a:p>
          <a:p>
            <a:endParaRPr lang="de-DE" sz="1000" dirty="0" smtClean="0"/>
          </a:p>
          <a:p>
            <a:r>
              <a:rPr lang="de-DE" sz="2000" dirty="0" smtClean="0"/>
              <a:t>   krasse Preise zu </a:t>
            </a:r>
            <a:r>
              <a:rPr lang="de-DE" sz="2000" dirty="0" smtClean="0"/>
              <a:t>gewinnen</a:t>
            </a:r>
          </a:p>
          <a:p>
            <a:endParaRPr lang="de-DE" sz="2000" dirty="0"/>
          </a:p>
          <a:p>
            <a:r>
              <a:rPr lang="de-DE" sz="2000" dirty="0" smtClean="0"/>
              <a:t>Jetzt nochmal Gas geben!</a:t>
            </a:r>
            <a:endParaRPr lang="de-DE" sz="2000" dirty="0" smtClean="0"/>
          </a:p>
          <a:p>
            <a:pPr algn="ctr"/>
            <a:r>
              <a:rPr lang="de-DE" sz="1200" dirty="0" smtClean="0">
                <a:hlinkClick r:id="rId3"/>
              </a:rPr>
              <a:t>www.sommerferienleseclub.de</a:t>
            </a:r>
            <a:endParaRPr lang="de-DE" sz="12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0" y="-115416"/>
            <a:ext cx="18473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60" name="Picture 36" descr="⛱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050" y="697510"/>
            <a:ext cx="186149" cy="18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📖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023" y="680920"/>
            <a:ext cx="218527" cy="21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🌊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117" y="678365"/>
            <a:ext cx="208208" cy="20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☀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639" y="661772"/>
            <a:ext cx="220933" cy="22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📚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35" y="610343"/>
            <a:ext cx="272362" cy="2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➡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71" y="1776247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☝🏼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145" y="2019539"/>
            <a:ext cx="230167" cy="23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➡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71" y="255334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👈🏼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325" y="4603439"/>
            <a:ext cx="267244" cy="26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➡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71" y="332895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✌🏼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870" y="3549579"/>
            <a:ext cx="228446" cy="22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➡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851" y="4080467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👍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221" y="2771856"/>
            <a:ext cx="235952" cy="23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👀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417" y="4602516"/>
            <a:ext cx="269091" cy="26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074363" y="4001199"/>
            <a:ext cx="225572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pdanzer</dc:creator>
  <cp:lastModifiedBy>pdanzer</cp:lastModifiedBy>
  <cp:revision>11</cp:revision>
  <cp:lastPrinted>2022-07-13T10:15:37Z</cp:lastPrinted>
  <dcterms:created xsi:type="dcterms:W3CDTF">2022-07-13T09:50:04Z</dcterms:created>
  <dcterms:modified xsi:type="dcterms:W3CDTF">2022-08-31T11:26:16Z</dcterms:modified>
</cp:coreProperties>
</file>